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2.xml" ContentType="application/inkml+xml"/>
  <Override PartName="/ppt/notesSlides/notesSlide40.xml" ContentType="application/vnd.openxmlformats-officedocument.presentationml.notesSlide+xml"/>
  <Override PartName="/ppt/ink/ink3.xml" ContentType="application/inkml+xml"/>
  <Override PartName="/ppt/notesSlides/notesSlide41.xml" ContentType="application/vnd.openxmlformats-officedocument.presentationml.notesSlide+xml"/>
  <Override PartName="/ppt/ink/ink4.xml" ContentType="application/inkml+xml"/>
  <Override PartName="/ppt/notesSlides/notesSlide42.xml" ContentType="application/vnd.openxmlformats-officedocument.presentationml.notesSlide+xml"/>
  <Override PartName="/ppt/ink/ink5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6.xml" ContentType="application/inkml+xml"/>
  <Override PartName="/ppt/notesSlides/notesSlide5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315" r:id="rId13"/>
    <p:sldId id="314" r:id="rId14"/>
    <p:sldId id="273" r:id="rId15"/>
    <p:sldId id="284" r:id="rId16"/>
    <p:sldId id="285" r:id="rId17"/>
    <p:sldId id="292" r:id="rId18"/>
    <p:sldId id="316" r:id="rId19"/>
    <p:sldId id="317" r:id="rId20"/>
    <p:sldId id="294" r:id="rId21"/>
    <p:sldId id="274" r:id="rId22"/>
    <p:sldId id="275" r:id="rId23"/>
    <p:sldId id="276" r:id="rId24"/>
    <p:sldId id="277" r:id="rId25"/>
    <p:sldId id="278" r:id="rId26"/>
    <p:sldId id="295" r:id="rId27"/>
    <p:sldId id="309" r:id="rId28"/>
    <p:sldId id="279" r:id="rId29"/>
    <p:sldId id="286" r:id="rId30"/>
    <p:sldId id="287" r:id="rId31"/>
    <p:sldId id="280" r:id="rId32"/>
    <p:sldId id="281" r:id="rId33"/>
    <p:sldId id="282" r:id="rId34"/>
    <p:sldId id="283" r:id="rId35"/>
    <p:sldId id="288" r:id="rId36"/>
    <p:sldId id="291" r:id="rId37"/>
    <p:sldId id="289" r:id="rId38"/>
    <p:sldId id="318" r:id="rId39"/>
    <p:sldId id="319" r:id="rId40"/>
    <p:sldId id="320" r:id="rId41"/>
    <p:sldId id="321" r:id="rId42"/>
    <p:sldId id="322" r:id="rId43"/>
    <p:sldId id="323" r:id="rId44"/>
    <p:sldId id="290" r:id="rId45"/>
    <p:sldId id="325" r:id="rId46"/>
    <p:sldId id="324" r:id="rId47"/>
    <p:sldId id="297" r:id="rId48"/>
    <p:sldId id="296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26" r:id="rId57"/>
    <p:sldId id="327" r:id="rId58"/>
    <p:sldId id="328" r:id="rId59"/>
    <p:sldId id="305" r:id="rId60"/>
    <p:sldId id="329" r:id="rId61"/>
    <p:sldId id="332" r:id="rId62"/>
    <p:sldId id="306" r:id="rId63"/>
    <p:sldId id="310" r:id="rId64"/>
    <p:sldId id="311" r:id="rId65"/>
    <p:sldId id="330" r:id="rId66"/>
    <p:sldId id="331" r:id="rId67"/>
    <p:sldId id="334" r:id="rId68"/>
    <p:sldId id="307" r:id="rId69"/>
    <p:sldId id="308" r:id="rId70"/>
    <p:sldId id="312" r:id="rId71"/>
    <p:sldId id="333" r:id="rId72"/>
    <p:sldId id="31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56" autoAdjust="0"/>
  </p:normalViewPr>
  <p:slideViewPr>
    <p:cSldViewPr snapToGrid="0">
      <p:cViewPr varScale="1">
        <p:scale>
          <a:sx n="138" d="100"/>
          <a:sy n="138" d="100"/>
        </p:scale>
        <p:origin x="1140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D181-A2DD-43D4-A2CA-913466AD0A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15DD1-E8A2-4ABA-B71B-87D0043DEB8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gm:t>
    </dgm:pt>
    <dgm:pt modelId="{28EA5885-5537-4B53-AF20-CED208823C77}" type="parTrans" cxnId="{7945987E-CD45-4DC2-8919-B67781FF4A2F}">
      <dgm:prSet/>
      <dgm:spPr/>
      <dgm:t>
        <a:bodyPr/>
        <a:lstStyle/>
        <a:p>
          <a:endParaRPr lang="en-US"/>
        </a:p>
      </dgm:t>
    </dgm:pt>
    <dgm:pt modelId="{700B9B32-E576-41AD-BF29-3C3D99AF451D}" type="sibTrans" cxnId="{7945987E-CD45-4DC2-8919-B67781FF4A2F}">
      <dgm:prSet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endParaRPr lang="en-US" dirty="0"/>
        </a:p>
      </dgm:t>
    </dgm:pt>
    <dgm:pt modelId="{4BA3DD77-4DB1-4385-A67F-E10C86A64D07}">
      <dgm:prSet phldrT="[Text]"/>
      <dgm:spPr>
        <a:solidFill>
          <a:schemeClr val="tx2"/>
        </a:solidFill>
        <a:ln>
          <a:solidFill>
            <a:srgbClr val="676767"/>
          </a:solidFill>
        </a:ln>
      </dgm:spPr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gm:t>
    </dgm:pt>
    <dgm:pt modelId="{E7B99658-876C-45D7-B03C-CE5020D11914}" type="parTrans" cxnId="{95FFACB8-E86D-449D-9B44-768DAADACA98}">
      <dgm:prSet/>
      <dgm:spPr/>
      <dgm:t>
        <a:bodyPr/>
        <a:lstStyle/>
        <a:p>
          <a:endParaRPr lang="en-US"/>
        </a:p>
      </dgm:t>
    </dgm:pt>
    <dgm:pt modelId="{7993A8AD-5BB6-4E9B-A244-8B8CD3A59B43}" type="sibTrans" cxnId="{95FFACB8-E86D-449D-9B44-768DAADACA98}">
      <dgm:prSet/>
      <dgm:spPr/>
      <dgm:t>
        <a:bodyPr/>
        <a:lstStyle/>
        <a:p>
          <a:endParaRPr lang="en-US"/>
        </a:p>
      </dgm:t>
    </dgm:pt>
    <dgm:pt modelId="{FF051CAF-F3F7-492B-8E54-BD2638197FC2}" type="pres">
      <dgm:prSet presAssocID="{59C5D181-A2DD-43D4-A2CA-913466AD0A43}" presName="Name0" presStyleCnt="0">
        <dgm:presLayoutVars>
          <dgm:dir/>
          <dgm:resizeHandles val="exact"/>
        </dgm:presLayoutVars>
      </dgm:prSet>
      <dgm:spPr/>
    </dgm:pt>
    <dgm:pt modelId="{378E36E0-834A-4170-B308-6A17F3E7E787}" type="pres">
      <dgm:prSet presAssocID="{CF515DD1-E8A2-4ABA-B71B-87D0043DEB87}" presName="node" presStyleLbl="node1" presStyleIdx="0" presStyleCnt="2" custLinFactNeighborX="-807">
        <dgm:presLayoutVars>
          <dgm:bulletEnabled val="1"/>
        </dgm:presLayoutVars>
      </dgm:prSet>
      <dgm:spPr/>
    </dgm:pt>
    <dgm:pt modelId="{076C0989-EFB0-4F1B-A18D-6E6DBB7818FA}" type="pres">
      <dgm:prSet presAssocID="{700B9B32-E576-41AD-BF29-3C3D99AF451D}" presName="sibTrans" presStyleLbl="sibTrans2D1" presStyleIdx="0" presStyleCnt="1"/>
      <dgm:spPr/>
    </dgm:pt>
    <dgm:pt modelId="{D6344593-6D84-4497-AD38-548BC5B56C20}" type="pres">
      <dgm:prSet presAssocID="{700B9B32-E576-41AD-BF29-3C3D99AF451D}" presName="connectorText" presStyleLbl="sibTrans2D1" presStyleIdx="0" presStyleCnt="1"/>
      <dgm:spPr/>
    </dgm:pt>
    <dgm:pt modelId="{A28C9494-3778-4881-B8AA-822110BE4FEE}" type="pres">
      <dgm:prSet presAssocID="{4BA3DD77-4DB1-4385-A67F-E10C86A64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F95D0D-50C1-4DB1-BD0B-746B1252913D}" type="presOf" srcId="{59C5D181-A2DD-43D4-A2CA-913466AD0A43}" destId="{FF051CAF-F3F7-492B-8E54-BD2638197FC2}" srcOrd="0" destOrd="0" presId="urn:microsoft.com/office/officeart/2005/8/layout/process1"/>
    <dgm:cxn modelId="{7A56FD28-DCDD-4834-ACBF-AF758C0C5185}" type="presOf" srcId="{CF515DD1-E8A2-4ABA-B71B-87D0043DEB87}" destId="{378E36E0-834A-4170-B308-6A17F3E7E787}" srcOrd="0" destOrd="0" presId="urn:microsoft.com/office/officeart/2005/8/layout/process1"/>
    <dgm:cxn modelId="{7945987E-CD45-4DC2-8919-B67781FF4A2F}" srcId="{59C5D181-A2DD-43D4-A2CA-913466AD0A43}" destId="{CF515DD1-E8A2-4ABA-B71B-87D0043DEB87}" srcOrd="0" destOrd="0" parTransId="{28EA5885-5537-4B53-AF20-CED208823C77}" sibTransId="{700B9B32-E576-41AD-BF29-3C3D99AF451D}"/>
    <dgm:cxn modelId="{C7D7A685-5D94-4D7F-8A4D-27F218656EF1}" type="presOf" srcId="{700B9B32-E576-41AD-BF29-3C3D99AF451D}" destId="{D6344593-6D84-4497-AD38-548BC5B56C20}" srcOrd="1" destOrd="0" presId="urn:microsoft.com/office/officeart/2005/8/layout/process1"/>
    <dgm:cxn modelId="{609EA68E-6377-42CD-9344-2AC9C569D311}" type="presOf" srcId="{4BA3DD77-4DB1-4385-A67F-E10C86A64D07}" destId="{A28C9494-3778-4881-B8AA-822110BE4FEE}" srcOrd="0" destOrd="0" presId="urn:microsoft.com/office/officeart/2005/8/layout/process1"/>
    <dgm:cxn modelId="{95FFACB8-E86D-449D-9B44-768DAADACA98}" srcId="{59C5D181-A2DD-43D4-A2CA-913466AD0A43}" destId="{4BA3DD77-4DB1-4385-A67F-E10C86A64D07}" srcOrd="1" destOrd="0" parTransId="{E7B99658-876C-45D7-B03C-CE5020D11914}" sibTransId="{7993A8AD-5BB6-4E9B-A244-8B8CD3A59B43}"/>
    <dgm:cxn modelId="{E0FBAEEE-7089-4588-A91B-43EC5A7B70D4}" type="presOf" srcId="{700B9B32-E576-41AD-BF29-3C3D99AF451D}" destId="{076C0989-EFB0-4F1B-A18D-6E6DBB7818FA}" srcOrd="0" destOrd="0" presId="urn:microsoft.com/office/officeart/2005/8/layout/process1"/>
    <dgm:cxn modelId="{7850128E-73B8-4304-BF2E-7D52CF6F89AD}" type="presParOf" srcId="{FF051CAF-F3F7-492B-8E54-BD2638197FC2}" destId="{378E36E0-834A-4170-B308-6A17F3E7E787}" srcOrd="0" destOrd="0" presId="urn:microsoft.com/office/officeart/2005/8/layout/process1"/>
    <dgm:cxn modelId="{58C2DD44-F63B-4444-A97C-22648F430201}" type="presParOf" srcId="{FF051CAF-F3F7-492B-8E54-BD2638197FC2}" destId="{076C0989-EFB0-4F1B-A18D-6E6DBB7818FA}" srcOrd="1" destOrd="0" presId="urn:microsoft.com/office/officeart/2005/8/layout/process1"/>
    <dgm:cxn modelId="{63B6C145-D65B-4D22-8EAA-65243D1A568F}" type="presParOf" srcId="{076C0989-EFB0-4F1B-A18D-6E6DBB7818FA}" destId="{D6344593-6D84-4497-AD38-548BC5B56C20}" srcOrd="0" destOrd="0" presId="urn:microsoft.com/office/officeart/2005/8/layout/process1"/>
    <dgm:cxn modelId="{CFB46467-8DDB-49DE-A1C2-895D959ED7DF}" type="presParOf" srcId="{FF051CAF-F3F7-492B-8E54-BD2638197FC2}" destId="{A28C9494-3778-4881-B8AA-822110BE4FE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E36E0-834A-4170-B308-6A17F3E7E787}">
      <dsp:nvSpPr>
        <dsp:cNvPr id="0" name=""/>
        <dsp:cNvSpPr/>
      </dsp:nvSpPr>
      <dsp:spPr>
        <a:xfrm>
          <a:off x="0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Train</a:t>
          </a:r>
        </a:p>
      </dsp:txBody>
      <dsp:txXfrm>
        <a:off x="80873" y="525678"/>
        <a:ext cx="4440241" cy="2599446"/>
      </dsp:txXfrm>
    </dsp:sp>
    <dsp:sp modelId="{076C0989-EFB0-4F1B-A18D-6E6DBB7818FA}">
      <dsp:nvSpPr>
        <dsp:cNvPr id="0" name=""/>
        <dsp:cNvSpPr/>
      </dsp:nvSpPr>
      <dsp:spPr>
        <a:xfrm>
          <a:off x="5062726" y="1254755"/>
          <a:ext cx="976765" cy="114129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solidFill>
            <a:srgbClr val="67676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062726" y="1483013"/>
        <a:ext cx="683736" cy="684776"/>
      </dsp:txXfrm>
    </dsp:sp>
    <dsp:sp modelId="{A28C9494-3778-4881-B8AA-822110BE4FEE}">
      <dsp:nvSpPr>
        <dsp:cNvPr id="0" name=""/>
        <dsp:cNvSpPr/>
      </dsp:nvSpPr>
      <dsp:spPr>
        <a:xfrm>
          <a:off x="6444941" y="444805"/>
          <a:ext cx="4601987" cy="276119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rgbClr val="6767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Test</a:t>
          </a:r>
        </a:p>
      </dsp:txBody>
      <dsp:txXfrm>
        <a:off x="6525814" y="525678"/>
        <a:ext cx="4440241" cy="2599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4:23:52.80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7,'0'0,"0"0,0 0,0 0,1 1,-1-1,0 0,0 0,0 0,1 0,-1 1,0-1,0 0,1 0,-1 0,0 0,0 0,1 0,-1 0,0 0,0 0,1 0,-1 0,0 0,0 0,1 0,-1 0,0 0,0 0,1 0,-1 0,0 0,0 0,1 0,-1-1,0 1,0 0,1 0,-1 0,0 0,0 0,0-1,1 1,-1 0,0 0,0-1,0 1,0 0,0 0,0-1,1 1,-1 0,0 0,0-1,0 1,0 0,0 0,0-1,0 1,0 0,0 0,0-1,0 1,0 0,0 0,0-1,0 1,-1 0,1-1,17 22,2 11,-2 1,-2 1,-1 0,2 9,40 149,62 380,-20-82,-48-291,9-3,24 39,-39-127,4-3,5-2,4-3,48 61,-42-75,4-2,66 61,-86-99,2-3,2-1,1-3,3-3,14 7,11-1,2-3,1-3,2-4,1-4,2-3,0-5,1-3,1-4,74 0,486-12,-63-2,-376 15,80 22,-113-12,1-7,35-8,-177-9,23 0,13-4,-54 3,0-2,0-1,0 0,-1-1,16-7,-4-1,-7 2</inkml:trace>
  <inkml:trace contextRef="#ctx0" brushRef="#br0" timeOffset="603.6726">4422 2403,'-8'0,"2"0,0-1,-1 2,1-1,0 1,0 0,0 0,-5 2,10-2,0-1,-1 1,1 0,0 0,0 0,-1 0,1 0,0 0,0 0,0 0,0 0,0 0,0 1,1-1,-1 0,0 1,1-1,-1 0,1 1,-1-1,1 1,0-1,-1 1,1-1,0 1,0-1,0 1,0-1,1 1,-1-1,0 1,0-1,1 1,-1-1,1 1,2 10,1 0,1 0,0 0,0 0,1-1,0 0,6 7,13 16,21 21,-6-10,2-3,2-1,2-2,1-3,2-1,1-3,1-1,2-4,1-1,1-3,1-2,1-2,1-4,6 0,172 25,-13-3,-158-23,0 2,23 12,-67-20,0 0,-1 2,0 0,-1 1,0 1,0 1,-1 1,-1 0,0 1,6 9,-14-14,0 1,-1 1,0 0,-1 0,0 0,-1 1,0 0,-1 0,-1 1,0-1,-1 1,0 0,-1 0,-1 0,0 0,-1 0,0 4,-2 3,-1 0,0 0,-2-1,0 1,-2-1,0 0,-1 0,-7 11,0-1,-2-1,-1-1,-6 7,-19 18,-1-2,-3-2,-2-2,-11 5,-44 32,-3-4,-39 17,-22 3,-52 16,98-58,-42 10,107-47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41:20.58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10 12,'-6'-10,"3"9,3 8,36 140,1 33,10 74,127 851,19 958,-191-2021,51 775,-21-512,50 194,-44-332,10 11,-20-92,3-2,38 71,-64-146,4 10,1 0,11 14,-19-29,1-1,-1 0,1 1,0-1,0 0,0 0,0-1,1 1,-1-1,1 0,-1 0,1 0,0 0,0 0,0-1,1 1,-2-2,0 0,0 0,0 0,0-1,-1 1,1-1,0 1,0-1,-1 0,1 0,0 0,-1-1,1 1,-1 0,1-1,-1 0,0 0,0 1,0-1,0 0,0-1,0 1,1-2,9-13,0 0,-1-1,-1-1,-1 1,-1-2,0 0,29-82,6-37,48-200,-32 108,127-485,26 3,-75 334,9 50,-91 223,41-54,-59 104,2 2,23-23,-38 51,1 1,1 1,1 1,1 2,8-5,-22 17,1 1,-1 0,2 1,-1 0,1 1,0 1,0 0,8 0,-13 4,-1 0,1 0,0 1,0 0,-1 1,1 0,-1 1,1 0,-1 1,1 0,-1 1,0 0,6 3,-1 2,1 1,-2 0,0 1,0 0,-1 2,0-1,-1 1,0 1,5 9,7 13,-1 0,-3 1,-1 1,-1 1,-1 6,16 48,-5 2,4 40,11 93,10 187,-10 243,-3-51,-14-349,27 83,-31-231,13 32,-22-102,1 0,2-1,1-1,2-1,2 1,-11-24,0 0,0 0,2-1,-1 0,1-1,1 0,1-1,-1-1,1 0,1-1,0 0,0-1,1-1,0 0,0-2,1 1,0-2,-1 0,1-1,3-1,11 0,1 0,-1-3,0 0,0-2,0-2,-1 0,1-2,-1-1,-1-2,25-11,16-12,-2-3,-1-3,-2-3,-2-2,20-22,34-34,-4-6,11-23,2-11,-30 25</inkml:trace>
  <inkml:trace contextRef="#ctx0" brushRef="#br0" timeOffset="270.577">5849 4011,'2'64,"4"21,25 193,22 46,75 276,0-119,-95-382,4-2,4-1,38 64,-60-128,0 0,2-2,2 0,0-1,14 11,11 1</inkml:trace>
  <inkml:trace contextRef="#ctx0" brushRef="#br0" timeOffset="569.93">5495 1834,'-1'-3,"-1"0,0 0,1 0,-1 0,0 0,0 0,-1 0,1 0,-1 1,1-1,-1 1,0 0,0 0,-2-1,-2-4,-12-8,14 11</inkml:trace>
  <inkml:trace contextRef="#ctx0" brushRef="#br0" timeOffset="1001.1363">7571 4130,'3'127,"6"0,21 101,6-39,34 88,16 18,-71-251,-7-32,-8-12,0 0,1 0,-1 0,0 1,0-1,0 0,1 0,-1 0,0 0,0 0,1 0,-1 0,0 0,0 0,0 0,1 0,-1 0,0 0,0 0,1 0,-1 0,0 0,0 0,0-1,1 1,-1 0,0 0,0 0,0 0,0 0,1-1,-1 1,0 0,0 0,2-3,0 0,-1 0,1-1,-1 1,0 0,0 0,0-1,0-1,14-71,3-61,-11 86,18-163,43-315,-39 362,7 1,13-20,-25 112,3 1,3 1,3 1,6-3,-18 38,1 0,2 2,2 0,1 2,1 1,2 1,0 2,12-7,-28 24,1 1,1 1,0 0,0 1,0 0,1 1,0 1,1 1,-1 1,1 0,0 1,0 1,8 0,-11 3,1-1,0 2,0 0,-1 1,0 0,1 2,-1 0,0 0,-1 1,0 1,0 1,0 0,-1 0,0 1,7 7,5 7,-1 1,-1 2,-1 0,-1 1,-1 1,-2 1,15 30,2 15,-3 2,20 70,0 33,18 136,16 195,-30-161,-41-264,29 155,-26-162,28 76,-38-131,1-1,0 0,2 0,1-1,7 9,-16-24,2-1,-1 1,0-1,1 0,0 0,0-1,1 1,-1-1,1 0,0-1,0 1,0-1,1-1,-1 1,1-1,-1 0,1 0,0-1,0 0,3 0,2-1,-1-1,1 0,-1-1,0 0,0-1,0-1,0 1,0-2,15-6,-1-1,18-12,40-31</inkml:trace>
  <inkml:trace contextRef="#ctx0" brushRef="#br0" timeOffset="1297.2601">10406 282,'-13'84,"-1"60,5 75,11 79,17 72,30 164,69 266,174 518,-194-957,-6-53,-11-57,-34-113,5-2,40 66,-78-178,-8-18</inkml:trace>
  <inkml:trace contextRef="#ctx0" brushRef="#br0" timeOffset="1563.9065">9562 3303,'4'-9,"0"0,0 1,1-1,0 1,1 0,-1 1,2-1,-1 1,1 0,0 1,0 0,1 0,0 0,5-2,35-22,1 2,2 2,0 2,1 3,47-12,14 2,1 4,44-1,-9 10,1 7,0 6,1 7,7 7,309 10,-266-20</inkml:trace>
  <inkml:trace contextRef="#ctx0" brushRef="#br0" timeOffset="1897.908">13562 2054,'-2'0,"0"0,0 0,1 1,-1-1,0 0,0 1,1-1,-1 1,0 0,1 0,-1 0,1 0,-2 0,-7 5,-22 13,2 2,0 1,-26 24,-91 86,-135 135,-185 235,417-444,2 3,4 1,-33 62,66-105,2 1,0 0,1 1,0 1,7-17,-1 0,1 1,0-1,0 0,1 1,0-1,0 0,0 1,0-1,1 0,0 1,0-1,1 0,-1 0,1 0,0 0,0 0,3 4,1-2,0 0,1 0,-1-1,1 0,1-1,-1 1,1-1,0-1,0 0,0 0,8 3,15 4,1-1,0-1,0-1,10-1,69 8,0-5,5-5,233-3,-263-3,45 0,162 0,-252 2,0 1,14 5,-50-7,0 1,0-1,0 1,-1 1,1-1,0 1,0 0,-1 0,1 0,-1 1,0-1,1 1,-1 0,-1 0,1 1,2 1,-5-2,1-1,-1 1,0-1,0 1,0-1,0 1,0 0,-1-1,1 1,-1 0,0 0,1-1,-1 2,-1 3,1 0,-1 1,-1-1,1 0,-1 0,-2 5,-13 26,-1-1,-1-1,-15 20,-118 169,-639 811,730-959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41:18.08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1475 120,'-15'-14,"-1"1,-1 0,0 1,0 1,-10-4,13 8,0 1,-1 0,0 1,0 0,0 1,-1 1,1 1,-12-1,3 2,0 2,1 0,-1 1,1 2,-12 3,-23 8,1 4,1 2,1 2,-6 6,-23 13,1 4,-60 45,99-60,2 2,2 1,1 3,1 1,-22 30,51-56,0 1,0 0,2 0,-1 1,2-1,0 2,1-1,0 1,1-1,0 3,2-6,1 0,0-1,1 1,0 0,1 0,0-1,0 1,1 0,1-1,0 0,0 1,1-1,0 0,5 6,1 1,0-2,1 1,1-1,0-1,9 8,18 14,19 12,286 213,-36-30,-117-78,91 101,-220-193,-3 3,-3 2,-3 3,-3 2,-3 3,3 13,-27-41,-2 1,-2 1,-3 1,-1 0,-3 1,-1 1,-3-1,-2 9,-4-20,-1 0,-2 1,-1-1,-2 0,-2 0,-2 0,-2-1,-1 0,-1 0,-17 31,5-23,-2 0,-3-2,-1-1,-2-1,-2-2,-2-1,-1-2,-12 8,-18 10,-2-3,-2-2,-2-4,-53 23,37-25,-2-4,-2-4,-11-1,45-18,0-2,-1-3,0-3,-1-2,-40-2,77-5,1-1,-1-2,1 0,0-1,-4-2,14 2,1 0,-1-1,0 0,1-1,0-1,0 0,1 0,0-1,-5-5,0-4,0 1,2-2,0 0,1-1,1 0,1-1,0-2,-21-47</inkml:trace>
  <inkml:trace contextRef="#ctx0" brushRef="#br0" timeOffset="531.4712">3771 1234,'-4'3,"1"1,0 0,0-1,0 1,0 0,1 0,0 0,-2 4,-5 9,-27 56,4 1,-5 22,-45 163,27-51,9 3,10 2,8 0,3 140,23-203,9 63,0-131,4 0,3 0,11 25,-16-71,2-1,2 0,1-1,10 16,-17-37,0 0,2-1,-1 1,2-2,-1 1,2-1,0-1,0 0,0-1,1 0,1 0,3 0,-2-1,0-2,0 0,1-1,0 0,-1-2,2 1,-1-2,0 0,6 0,0-2,1 0,-1-2,1 0,-1-2,0 0,9-4,11-6,-1-1,-1-2,-1-2,0-2,-1-1,22-19,20-19,-3-4,-2-3,-4-3,60-78,-32 22,-5-5,53-104,-76 109,-5-2,-6-3,-6-3,1-23,-29 72,-3-1,-4-1,-4-1,-4 0,-3-1,-5 0,-4-26,-1 72,-1 1,-2-1,-2 1,-2 0,-2 1,-16-36,21 60,-2 0,0 1,-1 0,-1 0,0 1,-1 1,-10-10,12 14,-2 1,1 0,-1 0,0 1,-1 1,0 0,0 1,-1 0,1 1,-9-2,3 3,0 0,-1 1,1 1,-1 1,1 0,-1 2,1 0,-13 3,-6 3,0 2,0 1,-33 15,-2 5,2 3,1 3,-22 18,0 6,3 4,-9 12,45-31,1 2,-32 41,66-68,0 2,2 0,1 1,1 1,0 0,2 0,1 2,0 3,-1 19</inkml:trace>
  <inkml:trace contextRef="#ctx0" brushRef="#br0" timeOffset="1529.4369">6673 1403,'-3'12,"1"-1,0 1,0 0,1 0,1 0,0 0,1 2,-1 17,5 154,8 0,15 46,74 370,-67-416,-27-139,176 864,-162-826,17 42,-38-124,-1 1,1-1,0 0,-1 0,1 0,0 1,0-1,1 0,-1 0,0 0,1-1,-1 1,1 0,0 0,0 0,-1-2,-1 0,1 0,-1 0,1-1,-1 1,1 0,-1 0,1 0,-1-1,1 1,-1 0,0 0,1-1,-1 1,0 0,1-1,-1 1,0-1,1 1,-1 0,0-1,0 1,1-1,-1 1,0-1,0 1,11-31,18-103,13-97,14-82,133-568,-97 540,80-180,-76 288,-67 170,25-36,-37 72,1 0,1 2,1 0,9-7,-20 22,0 1,1 1,0-1,1 2,-1-1,2 2,-1-1,1 1,0 1,0 0,0 1,3 0,-5 2,0 0,0 1,0 1,0 0,0 0,0 1,0 0,0 0,0 1,0 1,-1 0,1 0,-1 1,0 0,7 4,1 2,1 2,-2-1,0 2,0 0,-1 1,-1 1,0 0,-1 1,-1 0,0 1,4 10,7 16,-2 0,-1 1,-3 1,4 22,5 25,-5 2,-3 0,-5 2,0 73,-10-29,-6 1,-21 130,11-178,-4 0,-21 62,37-148,6-10,14-21,32-45,256-339,-212 293,5 4,51-39,-115 116,1 2,2 2,1 1,25-12,-51 33,0 1,0 1,0 0,1 1,0 0,0 1,0 1,0 0,1 1,-1 1,1 0,-1 1,1 1,0 1,-1 0,3 1,1 3,1 1,-2 0,1 1,-1 1,-1 1,0 1,0 0,-1 1,0 1,-1 1,-1 0,0 1,-1 0,4 7,15 21,-3 3,-1 0,-2 2,14 40,77 223,-63-159,28 47,-69-172,1 1,2-2,0 0,2-1,12 13,-17-25,0 1,1-2,0 0,0 0,2-1,-1-1,1-1,1 0,10 4,-1-4,1-1,-1-2,1 0,1-1,-1-2,0-1,1-1,0-2,-1 0,1-2,3-1,25-7,1-1,-1-4,-1-1,44-22,-31 8,-1-3,-2-2,-2-4,-1-2,-3-3,-1-2,-2-3,-3-2,-2-3,-2-2,-3-1,-3-3,-2-2,7-19,-7 4,-4-1,-3-2,5-28,-23 56,-2 0,-2 0,-3-1,-2 0,-1-48,-5 78,-2 0,-1 0,-1 1,0-1,-4-6,5 23,0-1,-1 0,0 1,0 0,0-1,-1 1,-1 0,1 1,-1-1,0 1,0 0,-1 0,0 1,0-1,0 1,-7-4,5 5,-1 0,0 0,1 1,-1 0,0 1,-1 0,1 0,0 1,0 0,-1 1,1 0,-1 0,1 1,0 0,-1 1,1 0,-6 2,-5 2,0 2,0 0,0 2,1 0,1 1,0 0,-7 7,-1 2,2 1,1 1,1 1,1 1,0 1,-7 13,4-1,2 1,1 1,3 1,-8 23,4 1,3 1,3 0,3 1,3 1,3 0,2 21,5-2,3-1,5 1,3-1,4-1,3 0,4-1,4-1,3-2,33 64,-35-88,3-2,2-1,2-1,2-2,3-1,1-3,3-1,2-2,1-2,2-2,2-2,1-2,26 11,-11-12,1-2,1-4,2-2,52 11,-31-15,1-5,0-3,52-1,-9-10,1-5,-1-6,0-6,-1-6,28-12,110-34,-272 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4:46:46.56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1127,'368'-16,"-327"13,506-49,-90 7,700-34,290-26,597-35,-2034 139,-5 1,346-15,-235 15,-1 6,2 4,-88-7,-1 2,0 1,0 2,26 9,-23-4</inkml:trace>
  <inkml:trace contextRef="#ctx0" brushRef="#br0" timeOffset="700.4673">5873 182,'135'5,"28"0,26-11,0-7,87-23,1-18,150-22,-421 75,6-1,1 0,0 1,-1 0,1 1,0 1,0 0,-1 0,5 2,-16-2,1-1,0 1,-1-1,1 1,-1 0,1 0,0 0,-1 0,0 0,1 0,-1 0,0 0,1 0,-1 1,0-1,0 0,0 1,0-1,0 1,-1-1,1 1,0 0,0 2,-1-1,1 1,-1 0,0 0,0 0,0-1,0 1,-1 0,1 0,-2 2,-7 23,-1-1,-1 0,-2 0,-1-2,-1 1,-5 4,-304 467,42-71,-49 132,264-440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4:49:22.59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1047,'65'-2,"20"-5,7-1,318-9,226-18,377-110,-458 57,1 24,-186 41,-253 21,1 5,14 7,-92-6,-1 2,0 2,-1 1,0 2,0 1,-1 3,-1 0,10 8,-4 3</inkml:trace>
  <inkml:trace contextRef="#ctx0" brushRef="#br0" timeOffset="468.197">3696 1,'4'0,"0"1,0 0,0 0,0 0,0 0,0 0,-1 1,1 0,0 0,16 7,-13-7,226 79,-174-63,1-4,0-2,9-1,24-3,1-5,25-4,191-17,6 0,-305 17,11 0,0 0,0 2,-1 0,1 2,0 0,10 4,-28-6,0 0,-1 1,0-1,1 1,-1 0,0-1,0 2,0-1,0 0,0 1,0-1,-1 1,1 0,-1 0,0 0,0 0,0 0,0 1,1 2,-1 0,0 0,-1 1,1-1,-1 1,-1-1,1 1,-1-1,0 1,-1 4,-2 15,-1-1,-1 0,-1 0,-6 12,-22 59,-5-2,-4-2,-27 41,-170 261,205-339,-268 418,251-391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4:49:22.59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1047,'65'-2,"20"-5,7-1,318-9,226-18,377-110,-458 57,1 24,-186 41,-253 21,1 5,14 7,-92-6,-1 2,0 2,-1 1,0 2,0 1,-1 3,-1 0,10 8,-4 3</inkml:trace>
  <inkml:trace contextRef="#ctx0" brushRef="#br0" timeOffset="468.197">3696 1,'4'0,"0"1,0 0,0 0,0 0,0 0,0 0,-1 1,1 0,0 0,16 7,-13-7,226 79,-174-63,1-4,0-2,9-1,24-3,1-5,25-4,191-17,6 0,-305 17,11 0,0 0,0 2,-1 0,1 2,0 0,10 4,-28-6,0 0,-1 1,0-1,1 1,-1 0,0-1,0 2,0-1,0 0,0 1,0-1,-1 1,1 0,-1 0,0 0,0 0,0 0,0 1,1 2,-1 0,0 0,-1 1,1-1,-1 1,-1-1,1 1,-1-1,0 1,-1 4,-2 15,-1-1,-1 0,-1 0,-6 12,-22 59,-5-2,-4-2,-27 41,-170 261,205-339,-268 418,251-391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4:53:20.10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172 2245,'-1'-13,"0"1,-1 0,0 0,-2-3,-3-27,-41-394,-47-388,94 813,-6-70,3-68,33 162,20 10,-20-15,1-1,0-2,0 0,14-1,125-1,-101-5,0-3,0-3,53-14,13-12,47-20,-157 46,122-36,-117 37,0 1,1 1,29 0,-19 5</inkml:trace>
  <inkml:trace contextRef="#ctx0" brushRef="#br0" timeOffset="427.5239">475 0,'114'2,"-1"5,0 4,-1 6,0 4,63 23,-144-35,-1 2,-1 0,0 2,0 1,26 18,-43-24,0 1,-1 0,0 1,0 0,-1 0,-1 2,1-1,-2 1,0 0,0 1,-1 0,-1 0,0 0,1 4,-1 4,-1 0,0 0,-2 0,0 0,-2 1,0 9,-2 4,-2 1,-1 0,-6 21,-12 32,-4-2,-22 47,-16 26,8-32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21:56.15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2287,'19'-15,"0"0,-2-2,0 0,0-1,-2-1,0 0,2-7,-7 10,-1 0,-1 0,0-1,-1-1,-1 1,-1-1,-1 0,2-14,2-28,-4 1,-1-5,3-52,0 47,1-12,3-1,4 2,22-86,-32 147,1 0,1 0,1 0,1 0,0 1,7-9,18-28,17-18,-22 32,-25 37,17-28,2 1,1 1,2 1,0 1,27-22,3 6,100-77,-149 117,0 0,0 1,1 0,-1 1,1-1,0 1,4 0,-2 0,0-1,0 0,-1 0,2-2,14-6,1 1,2 1,-8 2,1-1,-1 0,0-1,3-3,36-22,-30 20</inkml:trace>
  <inkml:trace contextRef="#ctx0" brushRef="#br0" timeOffset="1740.9729">873 29,'1'-1,"0"0,-1 0,1 0,0 0,0 0,0 0,0 0,0 1,0-1,0 0,0 0,0 1,0-1,0 1,1-1,-1 1,0-1,0 1,1 0,-1 0,0-1,0 1,1 0,-1 0,1 0,27-5,1 1,-1 1,1 2,0 1,22 3,-3 2,1 3,-1 2,0 3,-47-13,0 1,-1 0,1 0,-1-1,1 1,-1 0,1 1,-1-1,0 0,1 0,-1 0,0 1,0-1,0 1,0-1,0 1,0-1,0 1,-1 0,1-1,0 1,-1 0,1-1,-1 1,0 0,0 0,2 9,-2 0,0 0,0-1,-1 4,0 5,0 40,1 121,2-137,2 0,2 0,4 7,-4-23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21:56.15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2287,'19'-15,"0"0,-2-2,0 0,0-1,-2-1,0 0,2-7,-7 10,-1 0,-1 0,0-1,-1-1,-1 1,-1-1,-1 0,2-14,2-28,-4 1,-1-5,3-52,0 47,1-12,3-1,4 2,22-86,-32 147,1 0,1 0,1 0,1 0,0 1,7-9,18-28,17-18,-22 32,-25 37,17-28,2 1,1 1,2 1,0 1,27-22,3 6,100-77,-149 117,0 0,0 1,1 0,-1 1,1-1,0 1,4 0,-2 0,0-1,0 0,-1 0,2-2,14-6,1 1,2 1,-8 2,1-1,-1 0,0-1,3-3,36-22,-30 20</inkml:trace>
  <inkml:trace contextRef="#ctx0" brushRef="#br0" timeOffset="1740.9729">873 29,'1'-1,"0"0,-1 0,1 0,0 0,0 0,0 0,0 0,0 1,0-1,0 0,0 0,0 1,0-1,0 1,1-1,-1 1,0-1,0 1,1 0,-1 0,0-1,0 1,1 0,-1 0,1 0,27-5,1 1,-1 1,1 2,0 1,22 3,-3 2,1 3,-1 2,0 3,-47-13,0 1,-1 0,1 0,-1-1,1 1,-1 0,1 1,-1-1,0 0,1 0,-1 0,0 1,0-1,0 1,0-1,0 1,0-1,0 1,-1 0,1-1,0 1,-1 0,1-1,-1 1,0 0,0 0,2 9,-2 0,0 0,0-1,-1 4,0 5,0 40,1 121,2-137,2 0,2 0,4 7,-4-23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32:07.5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1,'9'9,"1"0,0 0,0-1,1 0,-1-1,2 0,-1 0,1-2,3 2,36 12,1-2,52 9,-49-13,-18-4,1-1,0-2,23 0,49-4,-41-2,-1 3,68 12,-78-4,66 12,1-5,65-1,66 2,8 0,127-16,194 8,41 0,-214-9,8 27,-326-20,192 6,96-16,-148 0,3535 1,-3259 13,1227-14,-1710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17T05:32:10.5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0,'88'2,"1"3,63 13,-60 1,12 6,77 16,256 22,-284-37,-85-13,0-3,2-2,364-4,-231-7,3056 3,-3180-1,0-4,0-4,29-8,-68 11,1 2,9 1,25-2,148-19,26-15,-30 0,95 0,-215 30,161-9,-247 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745C-FDF5-4E0F-86EA-7CA77120FD20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38406-486D-4CE0-B39C-B0B1BD487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71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8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2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4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4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about one-hot encoded?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9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0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5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63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3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/>
              <a:t>(WHERE IS W???)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6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4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8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0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22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2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4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1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3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8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2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77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8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32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7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44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5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8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12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4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2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71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7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7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341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223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56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1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081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73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22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73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9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89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64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645-A5DE-49E1-8FAB-81AF35F5C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584E1-74FC-427D-B030-38B6C569B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C5E3-6A80-4CE9-B635-C4E01BEA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0A6C2-D461-40AC-AE7B-4FAFE459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DF57-D99C-4E80-9E2C-28A29687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8224-7033-49ED-B7D2-9EC11A06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9D2C8-CD4C-4251-9911-F07F6D067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ECF9-6959-4BC9-AEB3-FB4D3C02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E823-5E19-403A-9FFE-1A8A5CAE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855B-08FE-4C34-B3CE-6575A4B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B800-C132-485A-80CB-B346DCE50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832F5-DF9E-4C5C-A457-DFF1379A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B023-7507-4532-BAC1-8D6E44A8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5046-C09A-4C59-958F-11A2B6E6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C022-1A22-4E96-9EB4-C4F6B84F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14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4199-F87B-4932-85E7-46293C28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9CA0-6C91-4508-9AA5-C70F1635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E6C6-B06C-4441-BFA0-2B5F581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3528-B902-497C-A721-25CCCA16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FC44-0833-48B7-80DE-85E3F4B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44D0-C752-4DEE-8CFB-F4B5BD30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E3E6-AA33-4C1A-939D-298BC0FD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7444-E994-4327-B059-78AC0274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019E-5842-4587-B492-BD86BB85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7703-FB72-45B4-B48C-F0CD5AA3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4C0C-E50E-4B12-91E7-A2F94161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A977-EF3D-4ADC-B440-E55B1F361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4D9C7-C2A4-4138-93BF-DCF4EA06E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9C6E0-38D4-4F72-8D58-3FBD9BEC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00B4-5B44-4B90-9890-E70D49AE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ACBCF-85D3-457A-B3BC-8F88DBC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FE02-549E-4431-A959-097CA4EA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8B84-19B9-4B3E-BDAB-B6FA468B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B506B-7DDF-4F22-8160-2DBCC42BD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D89-9EC5-440C-93A2-2D7F6F235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0EA58-0101-4B2E-BC42-7A3AA3403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4087-8004-477F-86EF-1FC2600D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97AC6-6E96-4811-B8A4-B07A5452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69884-6EA7-49BA-83D2-3C034CA7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1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32C8-1D9A-482A-A8C4-73236A34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1FC4E-A96B-4F9F-A000-819726FB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9B88-863B-4318-BFD6-06AB905F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49068-2B23-4B24-92DB-0089E624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1032C-C99E-4697-9C9C-52A02EBC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81FD0-FBC8-4266-B242-6C57DC0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EB87D-AB74-4BD0-8DC7-CCF68135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A57A-FC3A-4716-829F-F3F01C5E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0E1-6830-4A59-97B7-25EE705C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4C29-DE77-4E63-8ACD-8A286278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B6A4-A981-4D28-9974-CEAF1265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58BB8-2EDB-4754-ABCB-B8D805C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13B6-E1AA-4329-8F5E-183441C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E1F7-3563-4564-BB2B-695D720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BB076-8B0E-4FAA-8FD0-B7B885DA1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FCFC-220B-4651-AB04-1FA97A20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187-6D7B-4C59-BC27-608C0720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FBCB-0733-4E90-A8A7-D1F81703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235B8-2CDE-463E-823C-CEB2F6D8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8DB6C-7E36-4EDF-BFFF-F18CA09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A2B7-6306-445E-8053-5C673910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EBB2A-2EF4-42BA-BC4F-5FA63033D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909-2425-433A-A25C-66B542DD9E8C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CE51-6529-4561-9F20-F01FDD6F2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8C32-C9E2-45FF-B8B9-4149499C4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829D-E9A0-4B7D-9B66-E6D878AC9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3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customXml" Target="../ink/ink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customXml" Target="../ink/ink6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customXml" Target="../ink/ink7.xml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customXml" Target="../ink/ink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customXml" Target="../ink/ink11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5D41-D702-43EE-8771-A1F98D873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523B-05D1-4066-A7DC-7028E62D0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  <a:p>
            <a:r>
              <a:rPr lang="en-US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12F94-EE3C-4EDE-AE09-F0694E6FC7CC}"/>
              </a:ext>
            </a:extLst>
          </p:cNvPr>
          <p:cNvSpPr txBox="1"/>
          <p:nvPr/>
        </p:nvSpPr>
        <p:spPr>
          <a:xfrm>
            <a:off x="10750216" y="6394784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myq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0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676767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980067"/>
                  </p:ext>
                </p:extLst>
              </p:nvPr>
            </p:nvGraphicFramePr>
            <p:xfrm>
              <a:off x="952500" y="1533525"/>
              <a:ext cx="10197548" cy="49026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86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29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426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17200">
                    <a:tc rowSpan="2"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8650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849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6767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72951" r="-2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72951" r="-151945" b="-1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72951" b="-156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849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67676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172951" r="-2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1121" t="-172951" r="-151945" b="-56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46903">
                    <a:tc gridSpan="2"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21" t="-479137" r="-251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08" t="-479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30723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90E55D-847B-44D8-82D8-8C732F60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8" y="331277"/>
            <a:ext cx="11399064" cy="36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90E55D-847B-44D8-82D8-8C732F60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2" y="358986"/>
            <a:ext cx="9220674" cy="2971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F260F1-BAA3-488C-93CF-AE57EC20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84" y="1703115"/>
            <a:ext cx="4730993" cy="4985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B4529B-33A5-4A12-B997-F3DFC4FB0653}"/>
                  </a:ext>
                </a:extLst>
              </p14:cNvPr>
              <p14:cNvContentPartPr/>
              <p14:nvPr/>
            </p14:nvContentPartPr>
            <p14:xfrm>
              <a:off x="3352119" y="3944258"/>
              <a:ext cx="2232000" cy="1726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B4529B-33A5-4A12-B997-F3DFC4FB06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9479" y="3881258"/>
                <a:ext cx="2357640" cy="18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2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60D701-7960-4F82-AB7A-1C214CC5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813" y="1609725"/>
            <a:ext cx="9096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EC3E4-87E9-450E-9924-0EB2A1D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7"/>
            <a:ext cx="74529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5248C6-79C5-4211-A66E-F7723FC9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4" t="7246"/>
          <a:stretch/>
        </p:blipFill>
        <p:spPr>
          <a:xfrm>
            <a:off x="542192" y="504232"/>
            <a:ext cx="11107615" cy="58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0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B52943-7C72-4BEA-8E56-894D6178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44769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52E172-8E4D-47E4-ABBD-35ED8B2E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0631" y="275771"/>
            <a:ext cx="12192000" cy="63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5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026D82-C509-43D2-8306-CDC4FB63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280485"/>
            <a:ext cx="11144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7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2E5620A-636A-48A1-A8B8-F3DD7FAA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079" t="38459"/>
          <a:stretch/>
        </p:blipFill>
        <p:spPr>
          <a:xfrm>
            <a:off x="540167" y="2742438"/>
            <a:ext cx="10960768" cy="36858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1F804DF-BE02-4CAD-A9A4-E09B5DBE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4500" y="226343"/>
            <a:ext cx="8612103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8A63B-444E-4E76-9CEC-1FE5AEE4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87" y="733425"/>
            <a:ext cx="114776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7006C80-2F15-41ED-8DEE-7FAFAE34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342900"/>
            <a:ext cx="96964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1C18687-E912-4F60-9798-935FF610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1338263"/>
            <a:ext cx="10287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E7F453-B2FF-4293-AD13-EF216D86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25" y="1566000"/>
            <a:ext cx="10668751" cy="3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447990-F467-48C0-8497-5576A81D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297" y="1408816"/>
            <a:ext cx="9833407" cy="40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2565" y="412167"/>
            <a:ext cx="8226871" cy="6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1803" y="413558"/>
            <a:ext cx="8228394" cy="60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445" y="170411"/>
            <a:ext cx="10326114" cy="65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C4F06F-89E3-4C81-91B8-17830986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32" t="27786"/>
          <a:stretch/>
        </p:blipFill>
        <p:spPr>
          <a:xfrm>
            <a:off x="270163" y="365759"/>
            <a:ext cx="11651673" cy="4256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91193" y="4214553"/>
            <a:ext cx="208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2975956" y="4037219"/>
            <a:ext cx="191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345211" y="4037218"/>
            <a:ext cx="246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279477" y="4799328"/>
            <a:ext cx="2467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Derivative of </a:t>
            </a:r>
          </a:p>
          <a:p>
            <a:r>
              <a:rPr lang="en-US" sz="32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A18F-FFA3-49CE-A95D-B3485F0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x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incoming picture (vector representing image)</a:t>
                </a:r>
              </a:p>
              <a:p>
                <a:r>
                  <a:rPr lang="en-US" sz="4000" dirty="0"/>
                  <a:t>y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right answers (one-hot encoded)</a:t>
                </a:r>
              </a:p>
              <a:p>
                <a:r>
                  <a:rPr lang="en-US" sz="4000" dirty="0"/>
                  <a:t>model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40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4000" dirty="0"/>
                  <a:t>loss/cost function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squared error</a:t>
                </a:r>
              </a:p>
              <a:p>
                <a:r>
                  <a:rPr lang="en-US" sz="4000" dirty="0"/>
                  <a:t>optimization method </a:t>
                </a:r>
                <a:r>
                  <a:rPr lang="en-US" sz="4000" dirty="0">
                    <a:solidFill>
                      <a:schemeClr val="bg2">
                        <a:lumMod val="75000"/>
                      </a:schemeClr>
                    </a:solidFill>
                  </a:rPr>
                  <a:t>–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30AB6-481D-46D1-A301-A6E167759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5" t="-392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6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69EB-1D4F-4A1D-BE35-988AD7D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362-CC61-437E-998B-CBBFF0EE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Define a Graph</a:t>
            </a:r>
          </a:p>
          <a:p>
            <a:r>
              <a:rPr lang="en-US" dirty="0"/>
              <a:t>Step 2 – Start a Session</a:t>
            </a:r>
          </a:p>
          <a:p>
            <a:r>
              <a:rPr lang="en-US" dirty="0"/>
              <a:t>Step 3 – Run!</a:t>
            </a:r>
          </a:p>
        </p:txBody>
      </p:sp>
    </p:spTree>
    <p:extLst>
      <p:ext uri="{BB962C8B-B14F-4D97-AF65-F5344CB8AC3E}">
        <p14:creationId xmlns:p14="http://schemas.microsoft.com/office/powerpoint/2010/main" val="430398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1A035F-1B98-4766-A4A9-AD5B29BCA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9451" y="1642311"/>
            <a:ext cx="7433098" cy="4253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5879-D0E0-497D-8F00-0378830D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Building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38958-D3BD-4BFD-83FD-CA0591D33735}"/>
              </a:ext>
            </a:extLst>
          </p:cNvPr>
          <p:cNvSpPr txBox="1"/>
          <p:nvPr/>
        </p:nvSpPr>
        <p:spPr>
          <a:xfrm>
            <a:off x="1088858" y="2279983"/>
            <a:ext cx="13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FABC3-3611-493C-BC34-3FB0CC7AB4D1}"/>
              </a:ext>
            </a:extLst>
          </p:cNvPr>
          <p:cNvSpPr txBox="1"/>
          <p:nvPr/>
        </p:nvSpPr>
        <p:spPr>
          <a:xfrm>
            <a:off x="1600201" y="3350795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2AB80-2840-4780-B46F-B6EB62CBE7A4}"/>
              </a:ext>
            </a:extLst>
          </p:cNvPr>
          <p:cNvSpPr txBox="1"/>
          <p:nvPr/>
        </p:nvSpPr>
        <p:spPr>
          <a:xfrm>
            <a:off x="1389261" y="4024020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0AE3B-02FD-4288-AB74-120A3B022BA7}"/>
              </a:ext>
            </a:extLst>
          </p:cNvPr>
          <p:cNvSpPr txBox="1"/>
          <p:nvPr/>
        </p:nvSpPr>
        <p:spPr>
          <a:xfrm>
            <a:off x="4975058" y="5943600"/>
            <a:ext cx="404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x, y, model, cost, accuracy, optimization…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87B0E-AF63-422F-AA8C-642A5A1275EC}"/>
              </a:ext>
            </a:extLst>
          </p:cNvPr>
          <p:cNvSpPr txBox="1"/>
          <p:nvPr/>
        </p:nvSpPr>
        <p:spPr>
          <a:xfrm>
            <a:off x="9962147" y="2981463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35283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63B5B-10DF-47D8-ACB5-EE3226BB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74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63B5B-10DF-47D8-ACB5-EE3226BB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741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D3C08-1F1D-4E7F-819C-11584BD96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79" y="2509049"/>
            <a:ext cx="5410478" cy="25972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7D2593-DB4C-4567-8C30-738835F41995}"/>
                  </a:ext>
                </a:extLst>
              </p14:cNvPr>
              <p14:cNvContentPartPr/>
              <p14:nvPr/>
            </p14:nvContentPartPr>
            <p14:xfrm>
              <a:off x="3522399" y="3261338"/>
              <a:ext cx="2766600" cy="675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7D2593-DB4C-4567-8C30-738835F41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9399" y="3198338"/>
                <a:ext cx="2892240" cy="8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33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B649E-F2BA-4763-9C7A-18A9D235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63B5B-10DF-47D8-ACB5-EE3226BB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7418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3A657-9F52-442F-BF7F-5352A040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30" y="3549617"/>
            <a:ext cx="5537485" cy="12827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5B4AE5-B59C-4DFD-8BD4-9DA43B39E668}"/>
                  </a:ext>
                </a:extLst>
              </p14:cNvPr>
              <p14:cNvContentPartPr/>
              <p14:nvPr/>
            </p14:nvContentPartPr>
            <p14:xfrm>
              <a:off x="4166439" y="3934178"/>
              <a:ext cx="1949400" cy="65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5B4AE5-B59C-4DFD-8BD4-9DA43B39E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3451" y="3871538"/>
                <a:ext cx="2075017" cy="7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360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63B5B-10DF-47D8-ACB5-EE3226BB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7418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5B4AE5-B59C-4DFD-8BD4-9DA43B39E668}"/>
                  </a:ext>
                </a:extLst>
              </p14:cNvPr>
              <p14:cNvContentPartPr/>
              <p14:nvPr/>
            </p14:nvContentPartPr>
            <p14:xfrm>
              <a:off x="4462003" y="4539160"/>
              <a:ext cx="1949400" cy="65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5B4AE5-B59C-4DFD-8BD4-9DA43B39E6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9015" y="4476520"/>
                <a:ext cx="2075017" cy="781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B6A412-520B-4BC2-B270-2A522CC95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266" y="4141901"/>
            <a:ext cx="4661140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63B5B-10DF-47D8-ACB5-EE3226BB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7418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D2EC10-BE32-40BF-8D71-BD3DEA8B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80" y="3579341"/>
            <a:ext cx="6947257" cy="1454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F489DB-690B-4659-BB3F-4EA1F2794F8C}"/>
                  </a:ext>
                </a:extLst>
              </p14:cNvPr>
              <p14:cNvContentPartPr/>
              <p14:nvPr/>
            </p14:nvContentPartPr>
            <p14:xfrm>
              <a:off x="4475319" y="4304978"/>
              <a:ext cx="568080" cy="808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F489DB-690B-4659-BB3F-4EA1F2794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2319" y="4241978"/>
                <a:ext cx="693720" cy="9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116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DD3B1-CF25-4592-860D-626410EB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91" y="0"/>
            <a:ext cx="569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365DC23-F462-46A5-B7AF-6A649BE5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612" y="2057400"/>
            <a:ext cx="6200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6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nsorflowLinear">
            <a:hlinkClick r:id="" action="ppaction://media"/>
            <a:extLst>
              <a:ext uri="{FF2B5EF4-FFF2-40B4-BE49-F238E27FC236}">
                <a16:creationId xmlns:a16="http://schemas.microsoft.com/office/drawing/2014/main" id="{2F07BFA2-2B88-4304-B57D-95DF266EE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315" y="1069109"/>
            <a:ext cx="11105369" cy="47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7B2CD-0877-423B-A964-7A601E24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38182" cy="80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68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F7C26C-592A-484D-A51A-BEDF8B1BF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40" t="7478"/>
          <a:stretch/>
        </p:blipFill>
        <p:spPr>
          <a:xfrm>
            <a:off x="427120" y="747348"/>
            <a:ext cx="11114249" cy="58348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D9F5F3A-AC68-4595-A098-AEA05C65D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93" y="747348"/>
            <a:ext cx="10381247" cy="24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4A2134-C077-40B9-9B62-2FBCA2386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378" y="350463"/>
            <a:ext cx="8395244" cy="61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63B537-1D85-4002-BB83-9AB49DBA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63" y="390525"/>
            <a:ext cx="8296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A56F2C-C193-4F25-86D6-F780E4B4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79" y="1199208"/>
            <a:ext cx="10102642" cy="44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1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5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76F00-CF23-4381-AFA7-548036CF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16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0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8E1730-B14A-4498-B068-F1B77EE6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382"/>
            <a:ext cx="6190201" cy="613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13C91-1428-47DD-8C3A-536DAB5BB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9757"/>
            <a:ext cx="6041382" cy="3737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93D7C5-CFBA-4070-A342-25AF16AF00D4}"/>
                  </a:ext>
                </a:extLst>
              </p14:cNvPr>
              <p14:cNvContentPartPr/>
              <p14:nvPr/>
            </p14:nvContentPartPr>
            <p14:xfrm>
              <a:off x="5596898" y="2667942"/>
              <a:ext cx="487800" cy="82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93D7C5-CFBA-4070-A342-25AF16AF00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4212" y="2605329"/>
                <a:ext cx="613533" cy="9489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657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8E1730-B14A-4498-B068-F1B77EE6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382"/>
            <a:ext cx="6190201" cy="613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13C91-1428-47DD-8C3A-536DAB5BB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9757"/>
            <a:ext cx="6041382" cy="3737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93D7C5-CFBA-4070-A342-25AF16AF00D4}"/>
                  </a:ext>
                </a:extLst>
              </p14:cNvPr>
              <p14:cNvContentPartPr/>
              <p14:nvPr/>
            </p14:nvContentPartPr>
            <p14:xfrm>
              <a:off x="5596898" y="2667942"/>
              <a:ext cx="487800" cy="82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93D7C5-CFBA-4070-A342-25AF16AF00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4212" y="2605329"/>
                <a:ext cx="613533" cy="9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04DF6-A2C9-4B5B-A635-15C959CD2F59}"/>
                  </a:ext>
                </a:extLst>
              </p14:cNvPr>
              <p14:cNvContentPartPr/>
              <p14:nvPr/>
            </p14:nvContentPartPr>
            <p14:xfrm>
              <a:off x="1380673" y="3800502"/>
              <a:ext cx="4111200" cy="14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04DF6-A2C9-4B5B-A635-15C959CD2F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2673" y="3782862"/>
                <a:ext cx="4146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D31F3A-5F8A-4357-AE9B-55438B205253}"/>
                  </a:ext>
                </a:extLst>
              </p14:cNvPr>
              <p14:cNvContentPartPr/>
              <p14:nvPr/>
            </p14:nvContentPartPr>
            <p14:xfrm>
              <a:off x="1380578" y="5638662"/>
              <a:ext cx="2637720" cy="8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D31F3A-5F8A-4357-AE9B-55438B2052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2938" y="5620662"/>
                <a:ext cx="267336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68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344057-36A5-44C7-A472-5B4D32AE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75" y="1905000"/>
            <a:ext cx="10610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much / how many </a:t>
            </a:r>
          </a:p>
          <a:p>
            <a:r>
              <a:rPr lang="en-US" dirty="0"/>
              <a:t>which class does this belong to? </a:t>
            </a:r>
          </a:p>
          <a:p>
            <a:r>
              <a:rPr lang="en-US" dirty="0"/>
              <a:t>are there different groups? which does it belong to? </a:t>
            </a:r>
          </a:p>
          <a:p>
            <a:r>
              <a:rPr lang="en-US" dirty="0"/>
              <a:t>is this weird? </a:t>
            </a:r>
          </a:p>
          <a:p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8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AFA5F-7EBB-4A66-B541-69C6D640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4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BAE1E-0B3D-4FA7-BED3-5C97E03F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53" y="0"/>
            <a:ext cx="208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DEE9FB-FD28-4ADF-BB78-C3857BF7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372" y="1052557"/>
            <a:ext cx="10421257" cy="47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6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0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AEDFC9F-422C-44EF-9B11-DA52A4E916DA}"/>
                  </a:ext>
                </a:extLst>
              </p14:cNvPr>
              <p14:cNvContentPartPr/>
              <p14:nvPr/>
            </p14:nvContentPartPr>
            <p14:xfrm>
              <a:off x="4114239" y="3195098"/>
              <a:ext cx="5010120" cy="2350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AEDFC9F-422C-44EF-9B11-DA52A4E916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1599" y="3132458"/>
                <a:ext cx="5135760" cy="24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FC6435-24F5-432B-9ACF-8B0D034F2DBB}"/>
                  </a:ext>
                </a:extLst>
              </p14:cNvPr>
              <p14:cNvContentPartPr/>
              <p14:nvPr/>
            </p14:nvContentPartPr>
            <p14:xfrm>
              <a:off x="1314519" y="1284938"/>
              <a:ext cx="5159520" cy="1517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FC6435-24F5-432B-9ACF-8B0D034F2D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523" y="1221938"/>
                <a:ext cx="5285151" cy="16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956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1F3B4-C08B-4300-B64D-A012594C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420" y="675253"/>
            <a:ext cx="5448580" cy="6070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0EAA1-0189-4724-A5F0-E77A560A2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78868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C62E4-65E5-4F6E-BFE3-37B38AC1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852" y="1765214"/>
            <a:ext cx="6712295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9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3133998-BB33-458C-B43E-CE4F17CF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48DC77-2B92-49D1-85C5-5A95D245207C}"/>
              </a:ext>
            </a:extLst>
          </p:cNvPr>
          <p:cNvSpPr/>
          <p:nvPr/>
        </p:nvSpPr>
        <p:spPr>
          <a:xfrm>
            <a:off x="8664431" y="6581001"/>
            <a:ext cx="3527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029370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0A70-0235-4A7B-BC3A-E11A8CDB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is about finding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examples instead of steps</a:t>
                </a:r>
              </a:p>
              <a:p>
                <a:r>
                  <a:rPr lang="en-US" dirty="0"/>
                  <a:t>deep learning is one way to do it!</a:t>
                </a:r>
              </a:p>
              <a:p>
                <a:r>
                  <a:rPr lang="en-US" dirty="0"/>
                  <a:t>we need: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model function</a:t>
                </a:r>
              </a:p>
              <a:p>
                <a:pPr lvl="1"/>
                <a:r>
                  <a:rPr lang="en-US" dirty="0"/>
                  <a:t>cost function</a:t>
                </a:r>
              </a:p>
              <a:p>
                <a:pPr lvl="1"/>
                <a:r>
                  <a:rPr lang="en-US" dirty="0"/>
                  <a:t>optimization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95993-1EB5-4578-916B-60B0E66C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28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417-158C-406E-9AAA-3D2C4973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4B0F-BBEC-4209-94F9-3A9A40D6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(regression)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how much / how many </a:t>
            </a:r>
          </a:p>
          <a:p>
            <a:r>
              <a:rPr lang="en-US" dirty="0">
                <a:solidFill>
                  <a:schemeClr val="accent6"/>
                </a:solidFill>
              </a:rPr>
              <a:t>(classification)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class does this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(clustering)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are there different groups? which does it belong to? </a:t>
            </a:r>
          </a:p>
          <a:p>
            <a:r>
              <a:rPr lang="en-US" dirty="0">
                <a:solidFill>
                  <a:schemeClr val="accent6"/>
                </a:solidFill>
              </a:rPr>
              <a:t>(anomaly detection)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is this weird?</a:t>
            </a:r>
          </a:p>
          <a:p>
            <a:r>
              <a:rPr lang="en-US" dirty="0">
                <a:solidFill>
                  <a:schemeClr val="accent6"/>
                </a:solidFill>
              </a:rPr>
              <a:t>(recommendation)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which option should I choose?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FEEE8E-3B6D-4FCF-A7C4-8D27CDAB68B5}"/>
              </a:ext>
            </a:extLst>
          </p:cNvPr>
          <p:cNvGrpSpPr/>
          <p:nvPr/>
        </p:nvGrpSpPr>
        <p:grpSpPr>
          <a:xfrm>
            <a:off x="80447" y="1813901"/>
            <a:ext cx="757753" cy="1415890"/>
            <a:chOff x="451922" y="2419350"/>
            <a:chExt cx="757753" cy="1295400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6C3E12C9-55F2-40AC-ADB6-DF9EC6AEBE62}"/>
                </a:ext>
              </a:extLst>
            </p:cNvPr>
            <p:cNvSpPr/>
            <p:nvPr/>
          </p:nvSpPr>
          <p:spPr>
            <a:xfrm>
              <a:off x="1123950" y="2419350"/>
              <a:ext cx="85725" cy="1295400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2BF686-B86B-468A-BFD5-494FFA1AE135}"/>
                </a:ext>
              </a:extLst>
            </p:cNvPr>
            <p:cNvSpPr txBox="1"/>
            <p:nvPr/>
          </p:nvSpPr>
          <p:spPr>
            <a:xfrm rot="16200000">
              <a:off x="135521" y="2752018"/>
              <a:ext cx="1279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2FC03-4ACE-4AE2-960A-37A41CD1B751}"/>
              </a:ext>
            </a:extLst>
          </p:cNvPr>
          <p:cNvGrpSpPr/>
          <p:nvPr/>
        </p:nvGrpSpPr>
        <p:grpSpPr>
          <a:xfrm>
            <a:off x="106142" y="3481758"/>
            <a:ext cx="732058" cy="2327031"/>
            <a:chOff x="477617" y="3838574"/>
            <a:chExt cx="732058" cy="1966913"/>
          </a:xfrm>
        </p:grpSpPr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8645283F-A55E-4B2D-8223-849ABFA08FDA}"/>
                </a:ext>
              </a:extLst>
            </p:cNvPr>
            <p:cNvSpPr/>
            <p:nvPr/>
          </p:nvSpPr>
          <p:spPr>
            <a:xfrm>
              <a:off x="1123949" y="3838574"/>
              <a:ext cx="85726" cy="1966913"/>
            </a:xfrm>
            <a:prstGeom prst="leftBracke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2F9B2-AFED-4EBD-A910-3332EB7ABDD2}"/>
                </a:ext>
              </a:extLst>
            </p:cNvPr>
            <p:cNvSpPr txBox="1"/>
            <p:nvPr/>
          </p:nvSpPr>
          <p:spPr>
            <a:xfrm rot="16200000">
              <a:off x="31373" y="4500717"/>
              <a:ext cx="1538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unsupervised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is a framework that can help.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define graph</a:t>
            </a:r>
          </a:p>
          <a:p>
            <a:pPr lvl="1"/>
            <a:r>
              <a:rPr lang="en-US" dirty="0"/>
              <a:t>start session</a:t>
            </a:r>
          </a:p>
          <a:p>
            <a:pPr lvl="1"/>
            <a:r>
              <a:rPr lang="en-US" dirty="0"/>
              <a:t>run training</a:t>
            </a:r>
          </a:p>
        </p:txBody>
      </p:sp>
    </p:spTree>
    <p:extLst>
      <p:ext uri="{BB962C8B-B14F-4D97-AF65-F5344CB8AC3E}">
        <p14:creationId xmlns:p14="http://schemas.microsoft.com/office/powerpoint/2010/main" val="31143380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Tools for AI - </a:t>
            </a:r>
            <a:r>
              <a:rPr lang="en-US" dirty="0">
                <a:solidFill>
                  <a:srgbClr val="C00000"/>
                </a:solidFill>
              </a:rPr>
              <a:t>https://cda.ms/jH </a:t>
            </a:r>
          </a:p>
          <a:p>
            <a:r>
              <a:rPr lang="en-US" dirty="0"/>
              <a:t>Visual Studio Code Tools for AI - </a:t>
            </a:r>
            <a:r>
              <a:rPr lang="en-US" dirty="0">
                <a:solidFill>
                  <a:srgbClr val="C00000"/>
                </a:solidFill>
              </a:rPr>
              <a:t>https://cda.ms/jJ</a:t>
            </a:r>
          </a:p>
          <a:p>
            <a:r>
              <a:rPr lang="en-US" dirty="0"/>
              <a:t>DLVM’s - </a:t>
            </a:r>
            <a:r>
              <a:rPr lang="en-US" dirty="0">
                <a:solidFill>
                  <a:srgbClr val="C00000"/>
                </a:solidFill>
              </a:rPr>
              <a:t>https://cda.ms/jK</a:t>
            </a:r>
          </a:p>
          <a:p>
            <a:r>
              <a:rPr lang="en-US" dirty="0" err="1"/>
              <a:t>BatchAI</a:t>
            </a:r>
            <a:r>
              <a:rPr lang="en-US" dirty="0"/>
              <a:t> - </a:t>
            </a:r>
            <a:r>
              <a:rPr lang="en-US" dirty="0">
                <a:solidFill>
                  <a:srgbClr val="C00000"/>
                </a:solidFill>
              </a:rPr>
              <a:t>https://cda.ms/jL</a:t>
            </a:r>
          </a:p>
          <a:p>
            <a:r>
              <a:rPr lang="en-US" dirty="0" err="1"/>
              <a:t>AzureML</a:t>
            </a:r>
            <a:r>
              <a:rPr lang="en-US" dirty="0"/>
              <a:t> - </a:t>
            </a:r>
            <a:r>
              <a:rPr lang="en-US" dirty="0">
                <a:solidFill>
                  <a:srgbClr val="C00000"/>
                </a:solidFill>
              </a:rPr>
              <a:t>https://cda.ms/jM</a:t>
            </a:r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14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Seth Juarez</a:t>
            </a:r>
          </a:p>
          <a:p>
            <a:r>
              <a:rPr lang="en-US" sz="2800" dirty="0"/>
              <a:t>Microsoft</a:t>
            </a:r>
          </a:p>
          <a:p>
            <a:r>
              <a:rPr lang="en-US" sz="2800" dirty="0"/>
              <a:t>@</a:t>
            </a:r>
            <a:r>
              <a:rPr lang="en-US" sz="2800" dirty="0" err="1"/>
              <a:t>sethjuarez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35609" y="1697909"/>
            <a:ext cx="3766892" cy="2048591"/>
            <a:chOff x="2496145" y="1535744"/>
            <a:chExt cx="5022523" cy="2731455"/>
          </a:xfrm>
        </p:grpSpPr>
        <p:pic>
          <p:nvPicPr>
            <p:cNvPr id="49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3989172" y="1535744"/>
              <a:ext cx="3082812" cy="2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96145" y="2403245"/>
              <a:ext cx="10108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identify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59968" y="334387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5230" y="2548464"/>
            <a:ext cx="5361084" cy="4054005"/>
            <a:chOff x="482306" y="2669819"/>
            <a:chExt cx="7148112" cy="5405340"/>
          </a:xfrm>
        </p:grpSpPr>
        <p:pic>
          <p:nvPicPr>
            <p:cNvPr id="40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4255946" y="4964252"/>
              <a:ext cx="1237305" cy="140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5449601" y="6302970"/>
              <a:ext cx="1510633" cy="12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519869" y="5397504"/>
              <a:ext cx="103490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analyze</a:t>
              </a:r>
            </a:p>
            <a:p>
              <a:pPr algn="ctr"/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</a:t>
              </a:r>
            </a:p>
          </p:txBody>
        </p:sp>
        <p:sp>
          <p:nvSpPr>
            <p:cNvPr id="53" name="Curved Right Arrow 52"/>
            <p:cNvSpPr/>
            <p:nvPr/>
          </p:nvSpPr>
          <p:spPr bwMode="auto">
            <a:xfrm>
              <a:off x="482306" y="2669819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71718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4336" y="4594229"/>
            <a:ext cx="4838273" cy="2008241"/>
            <a:chOff x="7947781" y="5397504"/>
            <a:chExt cx="6451031" cy="2677655"/>
          </a:xfrm>
        </p:grpSpPr>
        <p:pic>
          <p:nvPicPr>
            <p:cNvPr id="35" name="Picture 5" descr="C:\Users\sethj.GLENDALE\Desktop\new-2-23\b-04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21393" r="23346" b="21858"/>
            <a:stretch/>
          </p:blipFill>
          <p:spPr bwMode="auto">
            <a:xfrm>
              <a:off x="10961017" y="5397504"/>
              <a:ext cx="3077102" cy="1941759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218582" y="5884971"/>
              <a:ext cx="8916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7947781" y="6180796"/>
              <a:ext cx="762000" cy="3810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840112" y="7151830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77437" y="1803401"/>
            <a:ext cx="4886219" cy="3714749"/>
            <a:chOff x="9218582" y="1676400"/>
            <a:chExt cx="6514959" cy="4952999"/>
          </a:xfrm>
        </p:grpSpPr>
        <p:pic>
          <p:nvPicPr>
            <p:cNvPr id="46" name="Picture 6" descr="C:\Users\sethj.GLENDALE\Desktop\new-2-23\b-0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7" t="26032" r="35807" b="24230"/>
            <a:stretch/>
          </p:blipFill>
          <p:spPr bwMode="auto">
            <a:xfrm>
              <a:off x="11530254" y="1676400"/>
              <a:ext cx="2209800" cy="237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9218582" y="2403245"/>
              <a:ext cx="957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</a:t>
              </a:r>
            </a:p>
          </p:txBody>
        </p:sp>
        <p:sp>
          <p:nvSpPr>
            <p:cNvPr id="54" name="Curved Right Arrow 53"/>
            <p:cNvSpPr/>
            <p:nvPr/>
          </p:nvSpPr>
          <p:spPr bwMode="auto">
            <a:xfrm rot="10800000">
              <a:off x="14742941" y="2669818"/>
              <a:ext cx="990600" cy="3959581"/>
            </a:xfrm>
            <a:prstGeom prst="curv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840113" y="3344849"/>
              <a:ext cx="558700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dirty="0">
                  <a:ln w="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is it doing?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53433" y="1857376"/>
          <a:ext cx="11049087" cy="365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4746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~80%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3796" y="528637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7676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~20%</a:t>
            </a:r>
          </a:p>
        </p:txBody>
      </p:sp>
    </p:spTree>
    <p:extLst>
      <p:ext uri="{BB962C8B-B14F-4D97-AF65-F5344CB8AC3E}">
        <p14:creationId xmlns:p14="http://schemas.microsoft.com/office/powerpoint/2010/main" val="292288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442</Words>
  <Application>Microsoft Office PowerPoint</Application>
  <PresentationFormat>Widescreen</PresentationFormat>
  <Paragraphs>181</Paragraphs>
  <Slides>72</Slides>
  <Notes>72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Segoe UI</vt:lpstr>
      <vt:lpstr>Segoe UI Light</vt:lpstr>
      <vt:lpstr>Office Theme</vt:lpstr>
      <vt:lpstr>Getting Started with  Deep Learning</vt:lpstr>
      <vt:lpstr>PowerPoint Presentation</vt:lpstr>
      <vt:lpstr>PowerPoint Presentation</vt:lpstr>
      <vt:lpstr>PowerPoint Presentation</vt:lpstr>
      <vt:lpstr>PowerPoint Presentation</vt:lpstr>
      <vt:lpstr>machine learning</vt:lpstr>
      <vt:lpstr>machine learning</vt:lpstr>
      <vt:lpstr>process</vt:lpstr>
      <vt:lpstr>how well is it doing?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far…</vt:lpstr>
      <vt:lpstr>TensorFlow</vt:lpstr>
      <vt:lpstr>TensorFlow – Building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 Deep Learning</dc:title>
  <dc:creator>Seth Juarez</dc:creator>
  <cp:lastModifiedBy>Seth Juarez</cp:lastModifiedBy>
  <cp:revision>57</cp:revision>
  <dcterms:created xsi:type="dcterms:W3CDTF">2018-01-08T21:22:03Z</dcterms:created>
  <dcterms:modified xsi:type="dcterms:W3CDTF">2018-03-17T06:02:48Z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2018-01-08T21:33:31.4707492Z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